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62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91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0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6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8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9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38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83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95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44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A529D-D45B-8849-9D17-D9990C34DF66}" type="datetimeFigureOut">
              <a:rPr lang="fr-FR" smtClean="0"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9BF9-AE5D-7440-A0E6-C47A05BC83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74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368" y="643631"/>
            <a:ext cx="3968416" cy="526522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82" y="643631"/>
            <a:ext cx="3907298" cy="568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704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LORENZI</dc:creator>
  <cp:lastModifiedBy>MATHILDE LORENZI</cp:lastModifiedBy>
  <cp:revision>1</cp:revision>
  <dcterms:created xsi:type="dcterms:W3CDTF">2014-04-15T17:09:12Z</dcterms:created>
  <dcterms:modified xsi:type="dcterms:W3CDTF">2014-04-15T17:10:23Z</dcterms:modified>
</cp:coreProperties>
</file>